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sldIdLst>
    <p:sldId id="256" r:id="rId2"/>
    <p:sldId id="257" r:id="rId3"/>
    <p:sldId id="258" r:id="rId4"/>
    <p:sldId id="259"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p:restoredTop sz="94643"/>
  </p:normalViewPr>
  <p:slideViewPr>
    <p:cSldViewPr snapToGrid="0" snapToObjects="1">
      <p:cViewPr varScale="1">
        <p:scale>
          <a:sx n="74" d="100"/>
          <a:sy n="74" d="100"/>
        </p:scale>
        <p:origin x="4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5F968DB-7B5C-0B41-A22A-743C46C03411}" type="datetimeFigureOut">
              <a:rPr lang="en-US" smtClean="0"/>
              <a:t>12/6/2017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DDF9D5B-B76A-6142-ACDC-EBC04116AC1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968DB-7B5C-0B41-A22A-743C46C03411}"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F9D5B-B76A-6142-ACDC-EBC04116AC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968DB-7B5C-0B41-A22A-743C46C03411}"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F9D5B-B76A-6142-ACDC-EBC04116AC1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968DB-7B5C-0B41-A22A-743C46C03411}"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F9D5B-B76A-6142-ACDC-EBC04116AC1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968DB-7B5C-0B41-A22A-743C46C03411}"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F9D5B-B76A-6142-ACDC-EBC04116AC1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968DB-7B5C-0B41-A22A-743C46C03411}"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F9D5B-B76A-6142-ACDC-EBC04116AC1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968DB-7B5C-0B41-A22A-743C46C03411}"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F9D5B-B76A-6142-ACDC-EBC04116AC1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F968DB-7B5C-0B41-A22A-743C46C03411}"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F9D5B-B76A-6142-ACDC-EBC04116AC1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F968DB-7B5C-0B41-A22A-743C46C03411}"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F9D5B-B76A-6142-ACDC-EBC04116AC1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F968DB-7B5C-0B41-A22A-743C46C03411}"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F9D5B-B76A-6142-ACDC-EBC04116AC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968DB-7B5C-0B41-A22A-743C46C03411}"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F9D5B-B76A-6142-ACDC-EBC04116AC1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F968DB-7B5C-0B41-A22A-743C46C03411}"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F9D5B-B76A-6142-ACDC-EBC04116AC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F968DB-7B5C-0B41-A22A-743C46C03411}"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DF9D5B-B76A-6142-ACDC-EBC04116AC1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F968DB-7B5C-0B41-A22A-743C46C03411}"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DF9D5B-B76A-6142-ACDC-EBC04116AC1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968DB-7B5C-0B41-A22A-743C46C03411}"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DF9D5B-B76A-6142-ACDC-EBC04116AC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968DB-7B5C-0B41-A22A-743C46C03411}"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F9D5B-B76A-6142-ACDC-EBC04116AC1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968DB-7B5C-0B41-A22A-743C46C03411}"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F9D5B-B76A-6142-ACDC-EBC04116AC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F968DB-7B5C-0B41-A22A-743C46C03411}" type="datetimeFigureOut">
              <a:rPr lang="en-US" smtClean="0"/>
              <a:t>12/6/2017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DF9D5B-B76A-6142-ACDC-EBC04116AC1B}" type="slidenum">
              <a:rPr lang="en-US" smtClean="0"/>
              <a:t>‹#›</a:t>
            </a:fld>
            <a:endParaRPr lang="en-US"/>
          </a:p>
        </p:txBody>
      </p:sp>
    </p:spTree>
    <p:extLst>
      <p:ext uri="{BB962C8B-B14F-4D97-AF65-F5344CB8AC3E}">
        <p14:creationId xmlns:p14="http://schemas.microsoft.com/office/powerpoint/2010/main" val="5220616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Action Research Projects</a:t>
            </a:r>
            <a:endParaRPr lang="en-US" dirty="0"/>
          </a:p>
        </p:txBody>
      </p:sp>
      <p:sp>
        <p:nvSpPr>
          <p:cNvPr id="3" name="Subtitle 2"/>
          <p:cNvSpPr>
            <a:spLocks noGrp="1"/>
          </p:cNvSpPr>
          <p:nvPr>
            <p:ph type="subTitle" idx="1"/>
          </p:nvPr>
        </p:nvSpPr>
        <p:spPr/>
        <p:txBody>
          <a:bodyPr>
            <a:normAutofit lnSpcReduction="10000"/>
          </a:bodyPr>
          <a:lstStyle/>
          <a:p>
            <a:r>
              <a:rPr lang="en-US" dirty="0" smtClean="0"/>
              <a:t>SLP WV </a:t>
            </a:r>
          </a:p>
          <a:p>
            <a:r>
              <a:rPr lang="en-US" dirty="0" smtClean="0"/>
              <a:t>Cohort 5</a:t>
            </a:r>
          </a:p>
          <a:p>
            <a:r>
              <a:rPr lang="en-US" dirty="0" smtClean="0"/>
              <a:t>December 4, 2017</a:t>
            </a:r>
            <a:endParaRPr lang="en-US" dirty="0"/>
          </a:p>
        </p:txBody>
      </p:sp>
    </p:spTree>
    <p:extLst>
      <p:ext uri="{BB962C8B-B14F-4D97-AF65-F5344CB8AC3E}">
        <p14:creationId xmlns:p14="http://schemas.microsoft.com/office/powerpoint/2010/main" val="53141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Conduct Action Research</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History</a:t>
            </a:r>
          </a:p>
          <a:p>
            <a:r>
              <a:rPr lang="en-US" dirty="0" smtClean="0"/>
              <a:t>Purpose</a:t>
            </a:r>
          </a:p>
          <a:p>
            <a:r>
              <a:rPr lang="en-US" dirty="0" smtClean="0"/>
              <a:t>Definition</a:t>
            </a:r>
          </a:p>
          <a:p>
            <a:r>
              <a:rPr lang="en-US" dirty="0" smtClean="0"/>
              <a:t>Uses in Education</a:t>
            </a:r>
            <a:endParaRPr lang="en-US" dirty="0"/>
          </a:p>
          <a:p>
            <a:r>
              <a:rPr lang="en-US" dirty="0" smtClean="0"/>
              <a:t>Steps in Action Research</a:t>
            </a:r>
          </a:p>
          <a:p>
            <a:r>
              <a:rPr lang="en-US" dirty="0" smtClean="0"/>
              <a:t>Identification of a problem (group activity) </a:t>
            </a:r>
            <a:r>
              <a:rPr lang="mr-IN" dirty="0" smtClean="0"/>
              <a:t>–</a:t>
            </a:r>
            <a:r>
              <a:rPr lang="en-US" dirty="0" smtClean="0"/>
              <a:t> Student Engagement</a:t>
            </a:r>
          </a:p>
          <a:p>
            <a:pPr lvl="1"/>
            <a:r>
              <a:rPr lang="en-US" dirty="0" smtClean="0"/>
              <a:t>Define and identify</a:t>
            </a:r>
          </a:p>
          <a:p>
            <a:r>
              <a:rPr lang="en-US" dirty="0" smtClean="0"/>
              <a:t>Template and format</a:t>
            </a:r>
          </a:p>
          <a:p>
            <a:r>
              <a:rPr lang="en-US" dirty="0" smtClean="0"/>
              <a:t>Timeline</a:t>
            </a:r>
          </a:p>
          <a:p>
            <a:r>
              <a:rPr lang="en-US" dirty="0" smtClean="0"/>
              <a:t>Resources </a:t>
            </a:r>
            <a:endParaRPr lang="en-US" dirty="0"/>
          </a:p>
        </p:txBody>
      </p:sp>
    </p:spTree>
    <p:extLst>
      <p:ext uri="{BB962C8B-B14F-4D97-AF65-F5344CB8AC3E}">
        <p14:creationId xmlns:p14="http://schemas.microsoft.com/office/powerpoint/2010/main" val="1239958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Kurt Lewin  (1930’s) Action research gives credence to the development of powers of reflective  thought, discussion, decision and action by ordinary people participating in collective research on “private troubles.” C. Wright Mills, 1959)</a:t>
            </a:r>
          </a:p>
          <a:p>
            <a:r>
              <a:rPr lang="en-US" sz="1400" dirty="0" smtClean="0"/>
              <a:t>Clem </a:t>
            </a:r>
            <a:r>
              <a:rPr lang="en-US" sz="1400" dirty="0"/>
              <a:t>Adelman (1993) Kurt Lewin and the Origins of Action Research, Educational Action Research, 1:1, 7-24, DOI: 10.1080/0965079930010102 </a:t>
            </a:r>
            <a:endParaRPr lang="en-US" sz="1400" dirty="0" smtClean="0"/>
          </a:p>
          <a:p>
            <a:r>
              <a:rPr lang="en-US" sz="1400" dirty="0" smtClean="0"/>
              <a:t>https</a:t>
            </a:r>
            <a:r>
              <a:rPr lang="en-US" sz="1400" dirty="0"/>
              <a:t>://</a:t>
            </a:r>
            <a:r>
              <a:rPr lang="en-US" sz="1400" dirty="0" err="1"/>
              <a:t>doi.org</a:t>
            </a:r>
            <a:r>
              <a:rPr lang="en-US" sz="1400" dirty="0"/>
              <a:t>/10.1080/0965079930010102</a:t>
            </a:r>
          </a:p>
        </p:txBody>
      </p:sp>
    </p:spTree>
    <p:extLst>
      <p:ext uri="{BB962C8B-B14F-4D97-AF65-F5344CB8AC3E}">
        <p14:creationId xmlns:p14="http://schemas.microsoft.com/office/powerpoint/2010/main" val="8182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Definition, Use in Education:</a:t>
            </a:r>
            <a:br>
              <a:rPr lang="en-US" dirty="0" smtClean="0"/>
            </a:br>
            <a:r>
              <a:rPr lang="en-US" dirty="0" smtClean="0"/>
              <a:t>What is Action Research?</a:t>
            </a:r>
            <a:endParaRPr lang="en-US" dirty="0"/>
          </a:p>
        </p:txBody>
      </p:sp>
      <p:sp>
        <p:nvSpPr>
          <p:cNvPr id="3" name="Content Placeholder 2"/>
          <p:cNvSpPr>
            <a:spLocks noGrp="1"/>
          </p:cNvSpPr>
          <p:nvPr>
            <p:ph idx="1"/>
          </p:nvPr>
        </p:nvSpPr>
        <p:spPr/>
        <p:txBody>
          <a:bodyPr/>
          <a:lstStyle/>
          <a:p>
            <a:r>
              <a:rPr lang="en-US" i="1" dirty="0" smtClean="0"/>
              <a:t>Guiding School Improvement with Action Research </a:t>
            </a:r>
            <a:r>
              <a:rPr lang="en-US" dirty="0" smtClean="0"/>
              <a:t>by Richard </a:t>
            </a:r>
            <a:r>
              <a:rPr lang="en-US" dirty="0" err="1" smtClean="0"/>
              <a:t>Sagor</a:t>
            </a:r>
            <a:endParaRPr lang="en-US" dirty="0"/>
          </a:p>
        </p:txBody>
      </p:sp>
    </p:spTree>
    <p:extLst>
      <p:ext uri="{BB962C8B-B14F-4D97-AF65-F5344CB8AC3E}">
        <p14:creationId xmlns:p14="http://schemas.microsoft.com/office/powerpoint/2010/main" val="5221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Research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Selectin a focus</a:t>
            </a:r>
          </a:p>
          <a:p>
            <a:r>
              <a:rPr lang="en-US" dirty="0" smtClean="0"/>
              <a:t>Clarifying theories</a:t>
            </a:r>
          </a:p>
          <a:p>
            <a:r>
              <a:rPr lang="en-US" dirty="0" smtClean="0"/>
              <a:t>Identifying research questions</a:t>
            </a:r>
          </a:p>
          <a:p>
            <a:r>
              <a:rPr lang="en-US" dirty="0" smtClean="0"/>
              <a:t>Collecting data</a:t>
            </a:r>
          </a:p>
          <a:p>
            <a:r>
              <a:rPr lang="en-US" dirty="0" smtClean="0"/>
              <a:t>Analyzing data</a:t>
            </a:r>
          </a:p>
          <a:p>
            <a:r>
              <a:rPr lang="en-US" dirty="0" smtClean="0"/>
              <a:t>Reporting results</a:t>
            </a:r>
          </a:p>
          <a:p>
            <a:r>
              <a:rPr lang="en-US" dirty="0" smtClean="0"/>
              <a:t>Taking informed action</a:t>
            </a:r>
            <a:endParaRPr lang="en-US" dirty="0"/>
          </a:p>
        </p:txBody>
      </p:sp>
    </p:spTree>
    <p:extLst>
      <p:ext uri="{BB962C8B-B14F-4D97-AF65-F5344CB8AC3E}">
        <p14:creationId xmlns:p14="http://schemas.microsoft.com/office/powerpoint/2010/main" val="163253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Student Engagement</a:t>
            </a:r>
            <a:endParaRPr lang="en-US" dirty="0"/>
          </a:p>
        </p:txBody>
      </p:sp>
      <p:sp>
        <p:nvSpPr>
          <p:cNvPr id="3" name="Content Placeholder 2"/>
          <p:cNvSpPr>
            <a:spLocks noGrp="1"/>
          </p:cNvSpPr>
          <p:nvPr>
            <p:ph idx="1"/>
          </p:nvPr>
        </p:nvSpPr>
        <p:spPr/>
        <p:txBody>
          <a:bodyPr/>
          <a:lstStyle/>
          <a:p>
            <a:r>
              <a:rPr lang="en-US" dirty="0" smtClean="0"/>
              <a:t>Break up into groups within your district</a:t>
            </a:r>
          </a:p>
          <a:p>
            <a:r>
              <a:rPr lang="en-US" dirty="0" smtClean="0"/>
              <a:t>Recorder and Reporter</a:t>
            </a:r>
          </a:p>
          <a:p>
            <a:r>
              <a:rPr lang="en-US" dirty="0" smtClean="0"/>
              <a:t>Defining student engagement</a:t>
            </a:r>
          </a:p>
          <a:p>
            <a:r>
              <a:rPr lang="en-US" dirty="0" smtClean="0"/>
              <a:t>Identifying problems of student engagement</a:t>
            </a:r>
          </a:p>
          <a:p>
            <a:r>
              <a:rPr lang="en-US" dirty="0" smtClean="0"/>
              <a:t>Sharing insights</a:t>
            </a:r>
          </a:p>
        </p:txBody>
      </p:sp>
    </p:spTree>
    <p:extLst>
      <p:ext uri="{BB962C8B-B14F-4D97-AF65-F5344CB8AC3E}">
        <p14:creationId xmlns:p14="http://schemas.microsoft.com/office/powerpoint/2010/main" val="130746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and Timeline</a:t>
            </a:r>
            <a:endParaRPr lang="en-US" dirty="0"/>
          </a:p>
        </p:txBody>
      </p:sp>
      <p:sp>
        <p:nvSpPr>
          <p:cNvPr id="3" name="Content Placeholder 2"/>
          <p:cNvSpPr>
            <a:spLocks noGrp="1"/>
          </p:cNvSpPr>
          <p:nvPr>
            <p:ph idx="1"/>
          </p:nvPr>
        </p:nvSpPr>
        <p:spPr/>
        <p:txBody>
          <a:bodyPr/>
          <a:lstStyle/>
          <a:p>
            <a:r>
              <a:rPr lang="en-US" dirty="0" smtClean="0"/>
              <a:t>Template</a:t>
            </a:r>
          </a:p>
          <a:p>
            <a:r>
              <a:rPr lang="en-US" dirty="0" smtClean="0"/>
              <a:t>Timeline</a:t>
            </a:r>
          </a:p>
          <a:p>
            <a:pPr lvl="1"/>
            <a:r>
              <a:rPr lang="en-US" dirty="0"/>
              <a:t>December 4/5- Identification of a focus - improving student engagement</a:t>
            </a:r>
          </a:p>
          <a:p>
            <a:pPr lvl="1"/>
            <a:r>
              <a:rPr lang="en-US" dirty="0"/>
              <a:t>January 16 - Research as to what the best practice or strategies would be </a:t>
            </a:r>
          </a:p>
          <a:p>
            <a:pPr lvl="1"/>
            <a:r>
              <a:rPr lang="en-US" dirty="0"/>
              <a:t>February 20 - Collection, Analysis and present intervention (template and rubric)</a:t>
            </a:r>
          </a:p>
          <a:p>
            <a:pPr lvl="1"/>
            <a:endParaRPr lang="en-US" dirty="0" smtClean="0"/>
          </a:p>
          <a:p>
            <a:pPr lvl="1"/>
            <a:endParaRPr lang="en-US" dirty="0"/>
          </a:p>
        </p:txBody>
      </p:sp>
    </p:spTree>
    <p:extLst>
      <p:ext uri="{BB962C8B-B14F-4D97-AF65-F5344CB8AC3E}">
        <p14:creationId xmlns:p14="http://schemas.microsoft.com/office/powerpoint/2010/main" val="58966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mtClean="0"/>
          </a:p>
        </p:txBody>
      </p:sp>
    </p:spTree>
    <p:extLst>
      <p:ext uri="{BB962C8B-B14F-4D97-AF65-F5344CB8AC3E}">
        <p14:creationId xmlns:p14="http://schemas.microsoft.com/office/powerpoint/2010/main" val="16349070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77</TotalTime>
  <Words>207</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Mangal</vt:lpstr>
      <vt:lpstr>Organic</vt:lpstr>
      <vt:lpstr>Action Research Projects</vt:lpstr>
      <vt:lpstr>How To Conduct Action Research</vt:lpstr>
      <vt:lpstr>History</vt:lpstr>
      <vt:lpstr>Purpose, Definition, Use in Education: What is Action Research?</vt:lpstr>
      <vt:lpstr>Action Research Process</vt:lpstr>
      <vt:lpstr>Problem: Student Engagement</vt:lpstr>
      <vt:lpstr>Template and Timeline</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Research Projects</dc:title>
  <dc:creator>Anthony Annunziato</dc:creator>
  <cp:lastModifiedBy>Ellie</cp:lastModifiedBy>
  <cp:revision>8</cp:revision>
  <dcterms:created xsi:type="dcterms:W3CDTF">2016-10-11T01:09:50Z</dcterms:created>
  <dcterms:modified xsi:type="dcterms:W3CDTF">2017-12-06T22:54:35Z</dcterms:modified>
</cp:coreProperties>
</file>